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17475200" cy="9753600"/>
  <p:notesSz cx="17475200" cy="9753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F4F3"/>
    <a:srgbClr val="E2F1F0"/>
    <a:srgbClr val="E5F1F7"/>
    <a:srgbClr val="E2F0F3"/>
    <a:srgbClr val="E1EBF4"/>
    <a:srgbClr val="E5F1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66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100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03200"/>
            <a:ext cx="17475200" cy="975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649097BC-369B-0A7D-3C3D-F8C201CE4C75}"/>
              </a:ext>
            </a:extLst>
          </p:cNvPr>
          <p:cNvGrpSpPr/>
          <p:nvPr/>
        </p:nvGrpSpPr>
        <p:grpSpPr>
          <a:xfrm>
            <a:off x="0" y="0"/>
            <a:ext cx="17475200" cy="9359900"/>
            <a:chOff x="0" y="0"/>
            <a:chExt cx="17475200" cy="9359900"/>
          </a:xfrm>
        </p:grpSpPr>
        <p:pic>
          <p:nvPicPr>
            <p:cNvPr id="108" name="Picture 108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036"/>
            <a:stretch>
              <a:fillRect/>
            </a:stretch>
          </p:blipFill>
          <p:spPr>
            <a:xfrm>
              <a:off x="0" y="0"/>
              <a:ext cx="17475200" cy="9359900"/>
            </a:xfrm>
            <a:prstGeom prst="rect">
              <a:avLst/>
            </a:prstGeom>
            <a:noFill/>
          </p:spPr>
        </p:pic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877B9246-6651-A022-4F89-A1CE6FEA63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664" t="13281" r="12695" b="37370"/>
            <a:stretch>
              <a:fillRect/>
            </a:stretch>
          </p:blipFill>
          <p:spPr>
            <a:xfrm>
              <a:off x="14795500" y="6571506"/>
              <a:ext cx="2133600" cy="2788394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EAEAEA"/>
              </a:solidFill>
              <a:miter lim="800000"/>
            </a:ln>
            <a:effectLst>
              <a:reflection blurRad="12700" stA="33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 contourW="6350">
              <a:bevelT h="38100"/>
              <a:contourClr>
                <a:srgbClr val="C0C0C0"/>
              </a:contourClr>
            </a:sp3d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Picture 109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101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5"/>
          <a:stretch>
            <a:fillRect/>
          </a:stretch>
        </p:blipFill>
        <p:spPr>
          <a:xfrm>
            <a:off x="0" y="0"/>
            <a:ext cx="17475200" cy="9448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0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103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104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5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5"/>
          <a:stretch>
            <a:fillRect/>
          </a:stretch>
        </p:blipFill>
        <p:spPr>
          <a:xfrm>
            <a:off x="0" y="0"/>
            <a:ext cx="17475200" cy="9448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106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5"/>
          <a:stretch>
            <a:fillRect/>
          </a:stretch>
        </p:blipFill>
        <p:spPr>
          <a:xfrm>
            <a:off x="0" y="0"/>
            <a:ext cx="17475200" cy="94361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icture 107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48"/>
          <a:stretch>
            <a:fillRect/>
          </a:stretch>
        </p:blipFill>
        <p:spPr>
          <a:xfrm>
            <a:off x="0" y="0"/>
            <a:ext cx="17475200" cy="9271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>
            <a:extLst>
              <a:ext uri="{FF2B5EF4-FFF2-40B4-BE49-F238E27FC236}">
                <a16:creationId xmlns:a16="http://schemas.microsoft.com/office/drawing/2014/main" id="{FEC6D8D0-3B3A-8641-8726-4CE5A5D93B12}"/>
              </a:ext>
            </a:extLst>
          </p:cNvPr>
          <p:cNvGrpSpPr/>
          <p:nvPr/>
        </p:nvGrpSpPr>
        <p:grpSpPr>
          <a:xfrm>
            <a:off x="0" y="0"/>
            <a:ext cx="17475200" cy="9423400"/>
            <a:chOff x="0" y="0"/>
            <a:chExt cx="17475200" cy="9423400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1256F8F7-2380-5111-A03C-BF4CAF24B0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385"/>
            <a:stretch>
              <a:fillRect/>
            </a:stretch>
          </p:blipFill>
          <p:spPr>
            <a:xfrm>
              <a:off x="0" y="0"/>
              <a:ext cx="17475200" cy="9423400"/>
            </a:xfrm>
            <a:prstGeom prst="rect">
              <a:avLst/>
            </a:prstGeom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EFF07799-B170-9242-9942-D1507A7A5682}"/>
                </a:ext>
              </a:extLst>
            </p:cNvPr>
            <p:cNvSpPr txBox="1"/>
            <p:nvPr/>
          </p:nvSpPr>
          <p:spPr>
            <a:xfrm>
              <a:off x="7491105" y="5918200"/>
              <a:ext cx="2492990" cy="400110"/>
            </a:xfrm>
            <a:prstGeom prst="rect">
              <a:avLst/>
            </a:prstGeom>
            <a:effectLst>
              <a:glow rad="63500">
                <a:schemeClr val="accent4">
                  <a:satMod val="175000"/>
                  <a:alpha val="40000"/>
                </a:schemeClr>
              </a:glow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zh-TW" altLang="en-US" sz="2000" dirty="0">
                  <a:solidFill>
                    <a:schemeClr val="bg1"/>
                  </a:solidFill>
                </a:rPr>
                <a:t>目標客群及商業模式</a:t>
              </a: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79169F5B-7F99-65F7-93BD-53A7C39A6DD1}"/>
                </a:ext>
              </a:extLst>
            </p:cNvPr>
            <p:cNvSpPr txBox="1"/>
            <p:nvPr/>
          </p:nvSpPr>
          <p:spPr>
            <a:xfrm>
              <a:off x="6285552" y="8261578"/>
              <a:ext cx="4904095" cy="923330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zh-TW" altLang="en-US" dirty="0">
                  <a:solidFill>
                    <a:schemeClr val="bg1"/>
                  </a:solidFill>
                </a:rPr>
                <a:t>銷售策略規劃</a:t>
              </a:r>
              <a:endParaRPr lang="en-US" altLang="zh-TW" dirty="0">
                <a:solidFill>
                  <a:schemeClr val="bg1"/>
                </a:solidFill>
              </a:endParaRPr>
            </a:p>
            <a:p>
              <a:pPr algn="ctr"/>
              <a:r>
                <a:rPr lang="zh-TW" altLang="en-US" dirty="0">
                  <a:solidFill>
                    <a:schemeClr val="bg1"/>
                  </a:solidFill>
                </a:rPr>
                <a:t>策略合作共贏</a:t>
              </a:r>
              <a:endParaRPr lang="en-US" altLang="zh-TW" dirty="0">
                <a:solidFill>
                  <a:schemeClr val="bg1"/>
                </a:solidFill>
              </a:endParaRPr>
            </a:p>
            <a:p>
              <a:pPr algn="ctr"/>
              <a:r>
                <a:rPr lang="zh-TW" altLang="en-US" dirty="0">
                  <a:solidFill>
                    <a:schemeClr val="bg1"/>
                  </a:solidFill>
                </a:rPr>
                <a:t>落實方案實施</a:t>
              </a:r>
              <a:endParaRPr lang="en-US" altLang="zh-TW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4865B676-A786-7260-4628-95F16296D1E0}"/>
              </a:ext>
            </a:extLst>
          </p:cNvPr>
          <p:cNvSpPr/>
          <p:nvPr/>
        </p:nvSpPr>
        <p:spPr>
          <a:xfrm>
            <a:off x="12750800" y="8763000"/>
            <a:ext cx="3848100" cy="622300"/>
          </a:xfrm>
          <a:prstGeom prst="roundRect">
            <a:avLst/>
          </a:prstGeom>
          <a:solidFill>
            <a:srgbClr val="E1EBF4"/>
          </a:solidFill>
          <a:ln>
            <a:solidFill>
              <a:srgbClr val="E5F1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52939EE5-AF8E-AA20-9730-A306C277B21C}"/>
              </a:ext>
            </a:extLst>
          </p:cNvPr>
          <p:cNvSpPr/>
          <p:nvPr/>
        </p:nvSpPr>
        <p:spPr>
          <a:xfrm>
            <a:off x="12153900" y="4828808"/>
            <a:ext cx="2006600" cy="622300"/>
          </a:xfrm>
          <a:prstGeom prst="roundRect">
            <a:avLst/>
          </a:prstGeom>
          <a:solidFill>
            <a:srgbClr val="E2F1F0"/>
          </a:solidFill>
          <a:ln>
            <a:solidFill>
              <a:srgbClr val="E4F4F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F7DA6969-BE7F-9657-4556-E4AAF23EEB7E}"/>
              </a:ext>
            </a:extLst>
          </p:cNvPr>
          <p:cNvSpPr/>
          <p:nvPr/>
        </p:nvSpPr>
        <p:spPr>
          <a:xfrm>
            <a:off x="14674850" y="4400550"/>
            <a:ext cx="2419350" cy="1050558"/>
          </a:xfrm>
          <a:prstGeom prst="roundRect">
            <a:avLst/>
          </a:prstGeom>
          <a:solidFill>
            <a:srgbClr val="E5F1F7"/>
          </a:solidFill>
          <a:ln>
            <a:solidFill>
              <a:srgbClr val="E5F1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593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noFill/>
        <a:pattFill/>
        <a:grpFill/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0">
              <a:schemeClr val="phClr">
                <a:tint val="50000"/>
                <a:satMod val="300000"/>
              </a:schemeClr>
            </a:gs>
            <a:gs pos="0">
              <a:schemeClr val="phClr">
                <a:tint val="50000"/>
                <a:satMod val="30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50000"/>
                <a:satMod val="300000"/>
              </a:schemeClr>
            </a:gs>
            <a:gs pos="0">
              <a:schemeClr val="phClr">
                <a:tint val="50000"/>
                <a:satMod val="30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15</Words>
  <Application>Microsoft Office PowerPoint</Application>
  <PresentationFormat>自訂</PresentationFormat>
  <Paragraphs>4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3" baseType="lpstr"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KaiChun Yang</cp:lastModifiedBy>
  <cp:revision>2</cp:revision>
  <dcterms:modified xsi:type="dcterms:W3CDTF">2025-12-22T13:18:30Z</dcterms:modified>
</cp:coreProperties>
</file>